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0" r:id="rId4"/>
    <p:sldId id="258" r:id="rId5"/>
    <p:sldId id="260" r:id="rId6"/>
    <p:sldId id="261" r:id="rId7"/>
    <p:sldId id="268" r:id="rId8"/>
    <p:sldId id="266" r:id="rId9"/>
    <p:sldId id="314" r:id="rId10"/>
    <p:sldId id="315" r:id="rId11"/>
    <p:sldId id="317" r:id="rId12"/>
    <p:sldId id="276" r:id="rId13"/>
    <p:sldId id="278" r:id="rId14"/>
    <p:sldId id="280" r:id="rId15"/>
    <p:sldId id="307" r:id="rId16"/>
    <p:sldId id="316" r:id="rId17"/>
  </p:sldIdLst>
  <p:sldSz cx="9144000" cy="6858000" type="screen4x3"/>
  <p:notesSz cx="6858000" cy="9658350"/>
  <p:defaultTextStyle>
    <a:defPPr>
      <a:defRPr lang="tr-TR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33"/>
    <a:srgbClr val="FF3300"/>
    <a:srgbClr val="99FFFF"/>
    <a:srgbClr val="CC00CC"/>
    <a:srgbClr val="66FF33"/>
    <a:srgbClr val="FF99CC"/>
    <a:srgbClr val="FFFF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76" y="-8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20763" y="730250"/>
            <a:ext cx="4816475" cy="3609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1D78075B-34E6-4271-A792-8D62313831E5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38DEC-31EE-4689-81A5-957B4DF1AEC4}" type="slidenum">
              <a:rPr lang="tr-TR"/>
              <a:pPr/>
              <a:t>1</a:t>
            </a:fld>
            <a:endParaRPr lang="tr-TR">
              <a:latin typeface="Arial Tur" charset="-94"/>
            </a:endParaRPr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20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Asýl baþlýk biçemini düzenlemek için týklat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tr-TR"/>
              <a:t>Asýl alt baþlýk biçemini düzenlemek için týklat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quarter" idx="2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BD956AB-5D90-40D6-A9BB-BDE06610B971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BCE15-1D08-40DF-A14A-BEE6100385F5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7A2FD-D4F9-4640-A24D-23ECB5704709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92A3ED-F817-4B37-9FBB-B21BC6BA0F26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036EA2-52FF-456F-8B90-96D60AB67354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4820F-5426-4765-8859-F93533F2CDC3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DF05D-D806-4B50-BDF1-D526718663BB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A20AB-0596-488D-8B05-4242B27565E7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FCFF6-1967-4D5E-954A-0203F6C76D81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226FF-82C0-4D85-89E3-5F5D71CE988A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0C1DC-DEFF-4DAF-A20C-DAEACF0D925E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CD5F0-B220-4A80-9594-65DBE351F42E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F47EE-A9D5-406D-AE12-23695BE1A68E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biçemini düzenlemek için tıklat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338D0AF5-0E0F-49EF-87F6-373D43DC6AF7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sz="4800" b="1">
                <a:solidFill>
                  <a:srgbClr val="CCFF33"/>
                </a:solidFill>
                <a:latin typeface="Arial" pitchFamily="34" charset="0"/>
              </a:rPr>
              <a:t>KİŞİSEL HİJYEN</a:t>
            </a:r>
            <a:endParaRPr lang="tr-TR" sz="4800" b="1">
              <a:solidFill>
                <a:srgbClr val="CCFF33"/>
              </a:solidFill>
              <a:latin typeface="Arial Tur" charset="-94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DEODORANT KULLANILMALI AĞIR PARFÜMLERDEN KAÇINILMALIDIR</a:t>
            </a:r>
          </a:p>
          <a:p>
            <a:endParaRPr lang="tr-TR"/>
          </a:p>
          <a:p>
            <a:r>
              <a:rPr lang="tr-TR"/>
              <a:t>EL BAKIMI YAPILMALIDIR.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ÜNİFORMA TEMİZ VE ÜTÜLÜ OLMALIDIR.</a:t>
            </a:r>
          </a:p>
          <a:p>
            <a:r>
              <a:rPr lang="tr-TR" sz="2800"/>
              <a:t>SÖKÜK, YIRTIK, SOLMUŞ, LEKELİ, DÜĞMESİZ VB. OLMAMALIDIR</a:t>
            </a:r>
          </a:p>
          <a:p>
            <a:r>
              <a:rPr lang="tr-TR" sz="2800"/>
              <a:t>İSİM ARMALARI YAZILMIŞ OLMALIDIR.</a:t>
            </a:r>
          </a:p>
          <a:p>
            <a:r>
              <a:rPr lang="tr-TR" sz="2800"/>
              <a:t>RAHAT ÇALIŞMA İMKANI VEREN ÜNİFORMA GİYİLMELİDİR.</a:t>
            </a:r>
          </a:p>
          <a:p>
            <a:r>
              <a:rPr lang="tr-TR" sz="2800"/>
              <a:t>DAİMA YEDEK ÜNİFORMA BULUNDURULMALIDIR.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tr-TR" sz="2400">
                <a:solidFill>
                  <a:srgbClr val="FFFFFF"/>
                </a:solidFill>
                <a:effectLst/>
                <a:latin typeface="Arial" pitchFamily="34" charset="0"/>
              </a:rPr>
              <a:t>AYAK BAKIMI VE TEMİZLİĞİNE ÖZEN GÖSTERİLMELİDİR</a:t>
            </a:r>
          </a:p>
          <a:p>
            <a:r>
              <a:rPr lang="tr-TR" sz="2400">
                <a:solidFill>
                  <a:srgbClr val="FFFFFF"/>
                </a:solidFill>
                <a:effectLst/>
                <a:latin typeface="Arial" pitchFamily="34" charset="0"/>
              </a:rPr>
              <a:t>EN AZ GÜNDE BİR KEZ YIKANMALIDIR.</a:t>
            </a:r>
          </a:p>
          <a:p>
            <a:r>
              <a:rPr lang="tr-TR" sz="2400">
                <a:solidFill>
                  <a:srgbClr val="FFFFFF"/>
                </a:solidFill>
                <a:effectLst/>
                <a:latin typeface="Arial" pitchFamily="34" charset="0"/>
              </a:rPr>
              <a:t>AYAKTA MANTAR AŞIRI TERLEME VE KOKU OLURSA MUTLAKA TEDAVİ ETTİRİLMELİDİR. </a:t>
            </a:r>
          </a:p>
        </p:txBody>
      </p:sp>
      <p:pic>
        <p:nvPicPr>
          <p:cNvPr id="25607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48263" y="2203450"/>
            <a:ext cx="3600450" cy="3008313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6588125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ÇORAPLAR HERGÜN DEĞİŞTİRİLMELİDİR.</a:t>
            </a:r>
          </a:p>
          <a:p>
            <a:pPr algn="just">
              <a:lnSpc>
                <a:spcPct val="90000"/>
              </a:lnSpc>
            </a:pPr>
            <a:endParaRPr lang="tr-TR" sz="2800">
              <a:solidFill>
                <a:srgbClr val="FFFFFF"/>
              </a:solidFill>
              <a:effectLst/>
              <a:latin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UYGUN VE RAHAT BİR AYAKKABI GİYİLMELİDİR. </a:t>
            </a:r>
          </a:p>
          <a:p>
            <a:pPr algn="just"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TERLİKLER DÜZENLİ OLARAK TEMİZLENMELİ VE BOYANMALIDIR.</a:t>
            </a:r>
          </a:p>
          <a:p>
            <a:pPr algn="just"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YIRTIK VE SÖKÜK TERLİKLER KULLANILMAMALIDIR.</a:t>
            </a:r>
          </a:p>
        </p:txBody>
      </p:sp>
      <p:pic>
        <p:nvPicPr>
          <p:cNvPr id="27652" name="Picture 4" descr="MCj0232612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788150" y="2205038"/>
            <a:ext cx="2355850" cy="2808287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399088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SAÇLAR DÜZENLİ VE TEMİZ OLMALIDIR.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BAŞKALARINA AİT TOKA, TARAK VE FIRÇA  KULLANILMAMALIDIR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SAÇ KILLARININ DÖKÜLMEMESİ VE DAĞINIK GÖZÜKMEMESİ İÇİN SAÇLAR BONE İÇERSİNE ALINMALIDIR.</a:t>
            </a:r>
          </a:p>
        </p:txBody>
      </p:sp>
      <p:pic>
        <p:nvPicPr>
          <p:cNvPr id="29708" name="Picture 12" descr="MCIN00936_0000[1]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227763" y="1773238"/>
            <a:ext cx="2386012" cy="2173287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>
                <a:solidFill>
                  <a:srgbClr val="FFFFFF"/>
                </a:solidFill>
                <a:latin typeface="Arial Tur" charset="-94"/>
              </a:rPr>
              <a:t>MAKYAJ VE TAKILARA DİKKAT EDİLMELİDİR,</a:t>
            </a:r>
          </a:p>
          <a:p>
            <a:r>
              <a:rPr lang="tr-TR" sz="2400">
                <a:solidFill>
                  <a:srgbClr val="FFFFFF"/>
                </a:solidFill>
                <a:latin typeface="Arial Tur" charset="-94"/>
              </a:rPr>
              <a:t>MAKYAJ MALZEMELRİ AŞIRIYA KAÇMADAN KULLANILMALIDIR</a:t>
            </a:r>
          </a:p>
          <a:p>
            <a:r>
              <a:rPr lang="tr-TR" sz="2400">
                <a:solidFill>
                  <a:srgbClr val="FFFFFF"/>
                </a:solidFill>
                <a:latin typeface="Arial Tur" charset="-94"/>
              </a:rPr>
              <a:t>KÜNYE, YÜZÜK, HIZMA VB. ZİYNET EŞYALARI TAKILMAMALIDIR.</a:t>
            </a:r>
          </a:p>
          <a:p>
            <a:pPr>
              <a:buFont typeface="Monotype Sorts" pitchFamily="2" charset="2"/>
              <a:buNone/>
            </a:pPr>
            <a:endParaRPr lang="tr-TR" sz="2400"/>
          </a:p>
        </p:txBody>
      </p:sp>
      <p:pic>
        <p:nvPicPr>
          <p:cNvPr id="75780" name="Picture 4" descr="MCBD05565_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1916113"/>
            <a:ext cx="3292475" cy="3435350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VÜCUTTA AŞIRI TERLEME VAR İSE KÖTÜ KOKMAMAK İÇİN TERLEYEN KISIMLAR SABUNLU BEZ İLE SİLİNİP DURULANMALI VE KURULANMALIDIR.</a:t>
            </a:r>
          </a:p>
          <a:p>
            <a:r>
              <a:rPr lang="tr-TR"/>
              <a:t>TERLEMEYİ AZALTAN KREM VE DEODORANTLAR KULLANILMALIDIR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b="1">
                <a:solidFill>
                  <a:srgbClr val="FFFF00"/>
                </a:solidFill>
                <a:latin typeface="Arial" pitchFamily="34" charset="0"/>
              </a:rPr>
              <a:t>KİŞİSEL HİJYEN</a:t>
            </a:r>
            <a:endParaRPr lang="tr-TR" b="1">
              <a:solidFill>
                <a:srgbClr val="FFFF00"/>
              </a:solidFill>
              <a:latin typeface="Arial Tur" charset="-94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tr-TR" sz="2800" b="1" u="sng">
                <a:solidFill>
                  <a:srgbClr val="FFFFFF"/>
                </a:solidFill>
                <a:effectLst/>
                <a:latin typeface="Arial" pitchFamily="34" charset="0"/>
              </a:rPr>
              <a:t>HİJYEN:</a:t>
            </a: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 Bir sağlık bilimi olup, temel ilgi alanı sağlığın korunması ve sürdürülmesidir. </a:t>
            </a:r>
          </a:p>
        </p:txBody>
      </p:sp>
      <p:pic>
        <p:nvPicPr>
          <p:cNvPr id="6148" name="Picture 4" descr="MCj0297729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1989138"/>
            <a:ext cx="3384550" cy="29940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  <a:latin typeface="Arial" pitchFamily="34" charset="0"/>
              </a:rPr>
              <a:t>KİŞİSEL HİJYEN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800" b="1" u="sng">
                <a:solidFill>
                  <a:srgbClr val="FFFFFF"/>
                </a:solidFill>
                <a:effectLst/>
                <a:latin typeface="Arial" pitchFamily="34" charset="0"/>
              </a:rPr>
              <a:t>KİŞİSEL HİJYEN</a:t>
            </a: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: kişilerin kendi sağlığını korudukları ve devam ettirdikleri  öz bakım uygulamalarıdır</a:t>
            </a:r>
            <a:r>
              <a:rPr lang="tr-TR" sz="2800">
                <a:effectLst/>
                <a:latin typeface="Arial" pitchFamily="34" charset="0"/>
              </a:rPr>
              <a:t>. </a:t>
            </a:r>
            <a:endParaRPr lang="tr-TR" sz="2800">
              <a:effectLst/>
              <a:latin typeface="Arial Tur" charset="-94"/>
            </a:endParaRPr>
          </a:p>
          <a:p>
            <a:pPr>
              <a:buFont typeface="Monotype Sorts" pitchFamily="2" charset="2"/>
              <a:buNone/>
            </a:pPr>
            <a:endParaRPr lang="tr-TR" sz="2800"/>
          </a:p>
        </p:txBody>
      </p:sp>
      <p:pic>
        <p:nvPicPr>
          <p:cNvPr id="95240" name="Picture 8" descr="MCBD05565_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1773238"/>
            <a:ext cx="3292475" cy="3435350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/>
              <a:t>KİŞİSEL HİJYEN</a:t>
            </a:r>
            <a:endParaRPr lang="tr-TR">
              <a:latin typeface="Times New Roman Tur" charset="-9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  <a:noFill/>
          <a:ln/>
        </p:spPr>
        <p:txBody>
          <a:bodyPr/>
          <a:lstStyle/>
          <a:p>
            <a:pPr algn="just"/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Kişisel temizlik, sağlıkla yakından ilgilidir. </a:t>
            </a:r>
          </a:p>
          <a:p>
            <a:pPr algn="just"/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Pek çok hastalık mikrobunun temiz olmayan kişilerde kolayca yerleştiği bilinmektedir. </a:t>
            </a:r>
          </a:p>
          <a:p>
            <a:pPr algn="just"/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Sağlığın korunması için düzenli bir şekilde</a:t>
            </a:r>
            <a:r>
              <a:rPr lang="tr-TR">
                <a:effectLst/>
                <a:latin typeface="Arial" pitchFamily="34" charset="0"/>
              </a:rPr>
              <a:t> </a:t>
            </a:r>
            <a:r>
              <a:rPr lang="tr-TR">
                <a:solidFill>
                  <a:srgbClr val="FF0033"/>
                </a:solidFill>
                <a:effectLst/>
                <a:latin typeface="Arial" pitchFamily="34" charset="0"/>
              </a:rPr>
              <a:t>saç, vücut, ağız ve dişlerimizin temizlenmesi ve giyeceklerin sık yıkanması</a:t>
            </a:r>
            <a:r>
              <a:rPr lang="tr-TR">
                <a:effectLst/>
                <a:latin typeface="Arial" pitchFamily="34" charset="0"/>
              </a:rPr>
              <a:t> gereklidir. </a:t>
            </a:r>
            <a:endParaRPr lang="tr-TR">
              <a:effectLst/>
              <a:latin typeface="Arial Tur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sz="3200" b="1">
                <a:latin typeface="Arial" pitchFamily="34" charset="0"/>
              </a:rPr>
              <a:t>HİJYENİK UYGULAMALARIN AMAÇLARI</a:t>
            </a:r>
            <a:endParaRPr lang="tr-TR" sz="3200" b="1">
              <a:latin typeface="Arial Tur" charset="-94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Vücut salgılarının, atıklarının ve geçici mikroorganizmaların vücuttan uzaklaştırılması yoluyla temizliği sağlamak.</a:t>
            </a:r>
          </a:p>
          <a:p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Bireyin rahatlamasını, dinlenmesini, gevşemesini ve kas gerilimini azaltmak.</a:t>
            </a:r>
          </a:p>
          <a:p>
            <a:r>
              <a:rPr lang="tr-TR">
                <a:solidFill>
                  <a:srgbClr val="FFFFFF"/>
                </a:solidFill>
                <a:effectLst/>
                <a:latin typeface="Arial" pitchFamily="34" charset="0"/>
              </a:rPr>
              <a:t>Vücuttaki kötü kokuları (ter kokusu) gidermek.</a:t>
            </a:r>
            <a:endParaRPr lang="tr-TR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sz="3200" b="1">
                <a:latin typeface="Arial" pitchFamily="34" charset="0"/>
              </a:rPr>
              <a:t>HİJYENİK UYGULAMALARIN AMAÇLARI</a:t>
            </a:r>
            <a:endParaRPr lang="tr-TR" sz="3200" b="1">
              <a:latin typeface="Arial Tur" charset="-94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Bireyin genel görünümünü olumlu hale getirmek, kendine olan güvenini arttırmak.</a:t>
            </a:r>
          </a:p>
        </p:txBody>
      </p:sp>
      <p:pic>
        <p:nvPicPr>
          <p:cNvPr id="10244" name="Picture 4" descr="s1sgutan[1]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773238"/>
            <a:ext cx="3598863" cy="4535487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>
                <a:latin typeface="Times New Roman Tur" charset="-94"/>
              </a:rPr>
              <a:t>KİŞİSEL HİJYEN KURALLARI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4897438" cy="3319463"/>
          </a:xfrm>
          <a:noFill/>
          <a:ln/>
        </p:spPr>
        <p:txBody>
          <a:bodyPr/>
          <a:lstStyle/>
          <a:p>
            <a:r>
              <a:rPr lang="tr-TR">
                <a:solidFill>
                  <a:srgbClr val="FFFFFF"/>
                </a:solidFill>
                <a:latin typeface="Arial" pitchFamily="34" charset="0"/>
              </a:rPr>
              <a:t>VÜCUT TEMİZLİĞİ YAPILMALIDIR</a:t>
            </a:r>
          </a:p>
          <a:p>
            <a:r>
              <a:rPr lang="tr-TR">
                <a:solidFill>
                  <a:srgbClr val="FFFFFF"/>
                </a:solidFill>
                <a:latin typeface="Arial" pitchFamily="34" charset="0"/>
              </a:rPr>
              <a:t>SIK SIK DUŞ ALINMALI BANYO YAPILMALIDIR</a:t>
            </a:r>
          </a:p>
          <a:p>
            <a:r>
              <a:rPr lang="tr-TR">
                <a:solidFill>
                  <a:srgbClr val="FFFFFF"/>
                </a:solidFill>
                <a:latin typeface="Arial" pitchFamily="34" charset="0"/>
              </a:rPr>
              <a:t>İÇ ÇAMAŞIRLAR SIKLIKLA DEĞİTİRİLMELİDİR</a:t>
            </a:r>
          </a:p>
        </p:txBody>
      </p:sp>
      <p:pic>
        <p:nvPicPr>
          <p:cNvPr id="17412" name="Picture 4" descr="xsgorhv4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 rot="21154395">
            <a:off x="4500563" y="2219325"/>
            <a:ext cx="4643437" cy="37306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6769100" cy="4114800"/>
          </a:xfrm>
          <a:noFill/>
          <a:ln/>
        </p:spPr>
        <p:txBody>
          <a:bodyPr/>
          <a:lstStyle/>
          <a:p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TIRNAKLAR</a:t>
            </a:r>
          </a:p>
          <a:p>
            <a:pPr>
              <a:buFont typeface="Monotype Sorts" pitchFamily="2" charset="2"/>
              <a:buNone/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 UZATILMAMALI, </a:t>
            </a:r>
          </a:p>
          <a:p>
            <a:pPr>
              <a:buFont typeface="Monotype Sorts" pitchFamily="2" charset="2"/>
              <a:buNone/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MUNTAZAM </a:t>
            </a:r>
          </a:p>
          <a:p>
            <a:pPr>
              <a:buFont typeface="Monotype Sorts" pitchFamily="2" charset="2"/>
              <a:buNone/>
            </a:pPr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BİR ŞEKİLDE KESİLMELİDİR</a:t>
            </a:r>
          </a:p>
          <a:p>
            <a:r>
              <a:rPr lang="tr-TR" sz="2800">
                <a:solidFill>
                  <a:srgbClr val="FFFFFF"/>
                </a:solidFill>
                <a:effectLst/>
                <a:latin typeface="Arial" pitchFamily="34" charset="0"/>
              </a:rPr>
              <a:t>KOYU RENK OJE KULLANILMAMALIDIR</a:t>
            </a:r>
          </a:p>
        </p:txBody>
      </p:sp>
      <p:pic>
        <p:nvPicPr>
          <p:cNvPr id="15364" name="Picture 4" descr="MCj0212165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1484313"/>
            <a:ext cx="2538413" cy="2271712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-1143000"/>
            <a:ext cx="7772400" cy="1143000"/>
          </a:xfrm>
          <a:noFill/>
          <a:ln/>
        </p:spPr>
        <p:txBody>
          <a:bodyPr/>
          <a:lstStyle/>
          <a:p>
            <a:r>
              <a:rPr lang="tr-TR" b="1">
                <a:latin typeface="Arial" pitchFamily="34" charset="0"/>
              </a:rPr>
              <a:t>AĞIZ HİJYENİ</a:t>
            </a:r>
            <a:endParaRPr lang="tr-TR" b="1">
              <a:latin typeface="Arial Tur" charset="-94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00213"/>
            <a:ext cx="6372225" cy="5157787"/>
          </a:xfrm>
          <a:noFill/>
          <a:ln/>
        </p:spPr>
        <p:txBody>
          <a:bodyPr/>
          <a:lstStyle/>
          <a:p>
            <a:r>
              <a:rPr lang="tr-TR">
                <a:latin typeface="Arial Tur" charset="-94"/>
              </a:rPr>
              <a:t>AĞIZ VE DİŞ BAKIMI DÜZENLİ</a:t>
            </a:r>
          </a:p>
          <a:p>
            <a:pPr>
              <a:buFont typeface="Monotype Sorts" pitchFamily="2" charset="2"/>
              <a:buNone/>
            </a:pPr>
            <a:r>
              <a:rPr lang="tr-TR">
                <a:latin typeface="Arial Tur" charset="-94"/>
              </a:rPr>
              <a:t>   YAPILMALI AĞIZ İÇERiSİNDE VE DIŞINDA ÇIKAN YARALAR TEDAVİ ETTİRİLMELİDİR.</a:t>
            </a:r>
          </a:p>
          <a:p>
            <a:pPr>
              <a:buFont typeface="Monotype Sorts" pitchFamily="2" charset="2"/>
              <a:buNone/>
            </a:pPr>
            <a:r>
              <a:rPr lang="tr-TR">
                <a:latin typeface="Arial Tur" charset="-94"/>
              </a:rPr>
              <a:t>   ÇÜRÜK VB. DİŞLER HOŞ OLMAYAN NEFES KOKUSUNU GİDERMEK İÇİN TEDAVİ ETTİRİLMELİDİR.</a:t>
            </a:r>
          </a:p>
          <a:p>
            <a:pPr>
              <a:buFont typeface="Monotype Sorts" pitchFamily="2" charset="2"/>
              <a:buNone/>
            </a:pPr>
            <a:endParaRPr lang="tr-TR">
              <a:latin typeface="Arial Tur" charset="-94"/>
            </a:endParaRPr>
          </a:p>
          <a:p>
            <a:pPr>
              <a:buFont typeface="Monotype Sorts" pitchFamily="2" charset="2"/>
              <a:buNone/>
            </a:pPr>
            <a:endParaRPr lang="tr-TR">
              <a:latin typeface="Arial Tur" charset="-94"/>
            </a:endParaRPr>
          </a:p>
        </p:txBody>
      </p:sp>
      <p:pic>
        <p:nvPicPr>
          <p:cNvPr id="114692" name="Picture 4" descr="MCj02507330000[1]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6375400" y="404813"/>
            <a:ext cx="2768600" cy="38163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ıvılcım">
  <a:themeElements>
    <a:clrScheme name="Kıvılcım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Kıvılc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Wingding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Wingdings" pitchFamily="2" charset="2"/>
          </a:defRPr>
        </a:defPPr>
      </a:lstStyle>
    </a:lnDef>
  </a:objectDefaults>
  <a:extraClrSchemeLst>
    <a:extraClrScheme>
      <a:clrScheme name="Kıvılcım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ıvılcım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ıvılcım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ıvılcım 1">
    <a:dk1>
      <a:srgbClr val="000000"/>
    </a:dk1>
    <a:lt1>
      <a:srgbClr val="DDDDDD"/>
    </a:lt1>
    <a:dk2>
      <a:srgbClr val="0000FF"/>
    </a:dk2>
    <a:lt2>
      <a:srgbClr val="00CCCC"/>
    </a:lt2>
    <a:accent1>
      <a:srgbClr val="B2B2B2"/>
    </a:accent1>
    <a:accent2>
      <a:srgbClr val="FF9933"/>
    </a:accent2>
    <a:accent3>
      <a:srgbClr val="AAAAFF"/>
    </a:accent3>
    <a:accent4>
      <a:srgbClr val="BDBDBD"/>
    </a:accent4>
    <a:accent5>
      <a:srgbClr val="D5D5D5"/>
    </a:accent5>
    <a:accent6>
      <a:srgbClr val="E78A2D"/>
    </a:accent6>
    <a:hlink>
      <a:srgbClr val="CC00CC"/>
    </a:hlink>
    <a:folHlink>
      <a:srgbClr val="99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C:\MSOffice\Templates\Sunu Tasarımları\Kıvılcım.pot</Template>
  <TotalTime>962</TotalTime>
  <Words>351</Words>
  <Application>Microsoft PowerPoint</Application>
  <PresentationFormat>Ekran Gösterisi (4:3)</PresentationFormat>
  <Paragraphs>53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Monotype Sorts</vt:lpstr>
      <vt:lpstr>Arial Tur</vt:lpstr>
      <vt:lpstr>Times New Roman Tur</vt:lpstr>
      <vt:lpstr>Wingdings</vt:lpstr>
      <vt:lpstr>Kıvılcım</vt:lpstr>
      <vt:lpstr>KİŞİSEL HİJYEN</vt:lpstr>
      <vt:lpstr>KİŞİSEL HİJYEN</vt:lpstr>
      <vt:lpstr>KİŞİSEL HİJYEN</vt:lpstr>
      <vt:lpstr>KİŞİSEL HİJYEN</vt:lpstr>
      <vt:lpstr>HİJYENİK UYGULAMALARIN AMAÇLARI</vt:lpstr>
      <vt:lpstr>HİJYENİK UYGULAMALARIN AMAÇLARI</vt:lpstr>
      <vt:lpstr>KİŞİSEL HİJYEN KURALLARI</vt:lpstr>
      <vt:lpstr>Slayt 8</vt:lpstr>
      <vt:lpstr>AĞIZ HİJYENİ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KİŞİSEL HİJYEN</dc:title>
  <dc:creator>EXPER</dc:creator>
  <cp:lastModifiedBy>User</cp:lastModifiedBy>
  <cp:revision>51</cp:revision>
  <cp:lastPrinted>2004-03-16T10:27:57Z</cp:lastPrinted>
  <dcterms:created xsi:type="dcterms:W3CDTF">2004-03-15T12:22:26Z</dcterms:created>
  <dcterms:modified xsi:type="dcterms:W3CDTF">2020-09-10T21:43:00Z</dcterms:modified>
</cp:coreProperties>
</file>