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64" r:id="rId7"/>
    <p:sldId id="265" r:id="rId8"/>
    <p:sldId id="267" r:id="rId9"/>
    <p:sldId id="266" r:id="rId10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5814" autoAdjust="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E8B94C1-2C3B-482A-9844-5130CF902A94}" type="datetimeFigureOut">
              <a:rPr lang="tr-TR"/>
              <a:pPr>
                <a:defRPr/>
              </a:pPr>
              <a:t>11.09.2020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 smtClean="0"/>
              <a:t>Asıl metin stillerini düzenle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73D72AA-BAA5-4C5D-86CE-8F9A45A978B5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timhane.com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timhane.com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timhane.com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tr-TR" u="sng" smtClean="0">
                <a:hlinkClick r:id="rId3"/>
              </a:rPr>
              <a:t>www.egitimhane.com</a:t>
            </a:r>
            <a:endParaRPr lang="tr-TR" smtClean="0"/>
          </a:p>
        </p:txBody>
      </p:sp>
      <p:sp>
        <p:nvSpPr>
          <p:cNvPr id="512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E0707FE-89DB-415A-9356-4B8D46F870DD}" type="slidenum">
              <a:rPr lang="tr-TR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tr-TR" u="sng" smtClean="0">
                <a:hlinkClick r:id="rId3"/>
              </a:rPr>
              <a:t>www.egitimhane.com</a:t>
            </a:r>
            <a:endParaRPr lang="tr-TR" smtClean="0"/>
          </a:p>
        </p:txBody>
      </p:sp>
      <p:sp>
        <p:nvSpPr>
          <p:cNvPr id="1024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5F18393-52BE-420B-8AA1-8E624360FA79}" type="slidenum">
              <a:rPr lang="tr-TR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tr-TR" u="sng" smtClean="0">
                <a:hlinkClick r:id="rId3"/>
              </a:rPr>
              <a:t>www.egitimhane.com</a:t>
            </a:r>
            <a:endParaRPr lang="tr-TR" smtClean="0"/>
          </a:p>
        </p:txBody>
      </p:sp>
      <p:sp>
        <p:nvSpPr>
          <p:cNvPr id="1536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B172DA2-6819-457F-ACAC-7FB62B42AB26}" type="slidenum">
              <a:rPr lang="tr-TR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6 w 185"/>
                <a:gd name="T1" fmla="*/ 0 h 120"/>
                <a:gd name="T2" fmla="*/ 186 w 185"/>
                <a:gd name="T3" fmla="*/ 6 h 120"/>
                <a:gd name="T4" fmla="*/ 186 w 185"/>
                <a:gd name="T5" fmla="*/ 18 h 120"/>
                <a:gd name="T6" fmla="*/ 186 w 185"/>
                <a:gd name="T7" fmla="*/ 36 h 120"/>
                <a:gd name="T8" fmla="*/ 180 w 185"/>
                <a:gd name="T9" fmla="*/ 54 h 120"/>
                <a:gd name="T10" fmla="*/ 162 w 185"/>
                <a:gd name="T11" fmla="*/ 72 h 120"/>
                <a:gd name="T12" fmla="*/ 138 w 185"/>
                <a:gd name="T13" fmla="*/ 96 h 120"/>
                <a:gd name="T14" fmla="*/ 102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6 w 185"/>
                <a:gd name="T29" fmla="*/ 0 h 120"/>
                <a:gd name="T30" fmla="*/ 186 w 185"/>
                <a:gd name="T31" fmla="*/ 0 h 12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8 w 526"/>
                <a:gd name="T17" fmla="*/ 179 h 275"/>
                <a:gd name="T18" fmla="*/ 210 w 526"/>
                <a:gd name="T19" fmla="*/ 143 h 275"/>
                <a:gd name="T20" fmla="*/ 252 w 526"/>
                <a:gd name="T21" fmla="*/ 120 h 275"/>
                <a:gd name="T22" fmla="*/ 300 w 526"/>
                <a:gd name="T23" fmla="*/ 96 h 275"/>
                <a:gd name="T24" fmla="*/ 395 w 526"/>
                <a:gd name="T25" fmla="*/ 48 h 275"/>
                <a:gd name="T26" fmla="*/ 444 w 526"/>
                <a:gd name="T27" fmla="*/ 30 h 275"/>
                <a:gd name="T28" fmla="*/ 480 w 526"/>
                <a:gd name="T29" fmla="*/ 12 h 275"/>
                <a:gd name="T30" fmla="*/ 504 w 526"/>
                <a:gd name="T31" fmla="*/ 6 h 275"/>
                <a:gd name="T32" fmla="*/ 522 w 526"/>
                <a:gd name="T33" fmla="*/ 0 h 275"/>
                <a:gd name="T34" fmla="*/ 528 w 526"/>
                <a:gd name="T35" fmla="*/ 0 h 275"/>
                <a:gd name="T36" fmla="*/ 522 w 526"/>
                <a:gd name="T37" fmla="*/ 6 h 275"/>
                <a:gd name="T38" fmla="*/ 510 w 526"/>
                <a:gd name="T39" fmla="*/ 12 h 275"/>
                <a:gd name="T40" fmla="*/ 486 w 526"/>
                <a:gd name="T41" fmla="*/ 24 h 275"/>
                <a:gd name="T42" fmla="*/ 462 w 526"/>
                <a:gd name="T43" fmla="*/ 42 h 275"/>
                <a:gd name="T44" fmla="*/ 438 w 526"/>
                <a:gd name="T45" fmla="*/ 54 h 275"/>
                <a:gd name="T46" fmla="*/ 395 w 526"/>
                <a:gd name="T47" fmla="*/ 78 h 275"/>
                <a:gd name="T48" fmla="*/ 341 w 526"/>
                <a:gd name="T49" fmla="*/ 108 h 275"/>
                <a:gd name="T50" fmla="*/ 276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1 w 718"/>
                <a:gd name="T17" fmla="*/ 228 h 306"/>
                <a:gd name="T18" fmla="*/ 127 w 718"/>
                <a:gd name="T19" fmla="*/ 228 h 306"/>
                <a:gd name="T20" fmla="*/ 145 w 718"/>
                <a:gd name="T21" fmla="*/ 222 h 306"/>
                <a:gd name="T22" fmla="*/ 169 w 718"/>
                <a:gd name="T23" fmla="*/ 216 h 306"/>
                <a:gd name="T24" fmla="*/ 199 w 718"/>
                <a:gd name="T25" fmla="*/ 204 h 306"/>
                <a:gd name="T26" fmla="*/ 276 w 718"/>
                <a:gd name="T27" fmla="*/ 180 h 306"/>
                <a:gd name="T28" fmla="*/ 373 w 718"/>
                <a:gd name="T29" fmla="*/ 156 h 306"/>
                <a:gd name="T30" fmla="*/ 463 w 718"/>
                <a:gd name="T31" fmla="*/ 126 h 306"/>
                <a:gd name="T32" fmla="*/ 546 w 718"/>
                <a:gd name="T33" fmla="*/ 102 h 306"/>
                <a:gd name="T34" fmla="*/ 576 w 718"/>
                <a:gd name="T35" fmla="*/ 90 h 306"/>
                <a:gd name="T36" fmla="*/ 607 w 718"/>
                <a:gd name="T37" fmla="*/ 84 h 306"/>
                <a:gd name="T38" fmla="*/ 625 w 718"/>
                <a:gd name="T39" fmla="*/ 78 h 306"/>
                <a:gd name="T40" fmla="*/ 631 w 718"/>
                <a:gd name="T41" fmla="*/ 72 h 306"/>
                <a:gd name="T42" fmla="*/ 637 w 718"/>
                <a:gd name="T43" fmla="*/ 66 h 306"/>
                <a:gd name="T44" fmla="*/ 655 w 718"/>
                <a:gd name="T45" fmla="*/ 60 h 306"/>
                <a:gd name="T46" fmla="*/ 697 w 718"/>
                <a:gd name="T47" fmla="*/ 30 h 306"/>
                <a:gd name="T48" fmla="*/ 715 w 718"/>
                <a:gd name="T49" fmla="*/ 18 h 306"/>
                <a:gd name="T50" fmla="*/ 721 w 718"/>
                <a:gd name="T51" fmla="*/ 6 h 306"/>
                <a:gd name="T52" fmla="*/ 715 w 718"/>
                <a:gd name="T53" fmla="*/ 0 h 306"/>
                <a:gd name="T54" fmla="*/ 691 w 718"/>
                <a:gd name="T55" fmla="*/ 0 h 306"/>
                <a:gd name="T56" fmla="*/ 631 w 718"/>
                <a:gd name="T57" fmla="*/ 0 h 306"/>
                <a:gd name="T58" fmla="*/ 582 w 718"/>
                <a:gd name="T59" fmla="*/ 0 h 306"/>
                <a:gd name="T60" fmla="*/ 546 w 718"/>
                <a:gd name="T61" fmla="*/ 0 h 306"/>
                <a:gd name="T62" fmla="*/ 516 w 718"/>
                <a:gd name="T63" fmla="*/ 18 h 306"/>
                <a:gd name="T64" fmla="*/ 487 w 718"/>
                <a:gd name="T65" fmla="*/ 42 h 306"/>
                <a:gd name="T66" fmla="*/ 469 w 718"/>
                <a:gd name="T67" fmla="*/ 54 h 306"/>
                <a:gd name="T68" fmla="*/ 451 w 718"/>
                <a:gd name="T69" fmla="*/ 60 h 306"/>
                <a:gd name="T70" fmla="*/ 427 w 718"/>
                <a:gd name="T71" fmla="*/ 60 h 306"/>
                <a:gd name="T72" fmla="*/ 391 w 718"/>
                <a:gd name="T73" fmla="*/ 66 h 306"/>
                <a:gd name="T74" fmla="*/ 348 w 718"/>
                <a:gd name="T75" fmla="*/ 84 h 306"/>
                <a:gd name="T76" fmla="*/ 312 w 718"/>
                <a:gd name="T77" fmla="*/ 108 h 306"/>
                <a:gd name="T78" fmla="*/ 288 w 718"/>
                <a:gd name="T79" fmla="*/ 126 h 306"/>
                <a:gd name="T80" fmla="*/ 276 w 718"/>
                <a:gd name="T81" fmla="*/ 132 h 306"/>
                <a:gd name="T82" fmla="*/ 258 w 718"/>
                <a:gd name="T83" fmla="*/ 138 h 306"/>
                <a:gd name="T84" fmla="*/ 222 w 718"/>
                <a:gd name="T85" fmla="*/ 138 h 306"/>
                <a:gd name="T86" fmla="*/ 187 w 718"/>
                <a:gd name="T87" fmla="*/ 138 h 306"/>
                <a:gd name="T88" fmla="*/ 181 w 718"/>
                <a:gd name="T89" fmla="*/ 138 h 306"/>
                <a:gd name="T90" fmla="*/ 175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8 w 2392"/>
                <a:gd name="T1" fmla="*/ 54 h 881"/>
                <a:gd name="T2" fmla="*/ 2196 w 2392"/>
                <a:gd name="T3" fmla="*/ 54 h 881"/>
                <a:gd name="T4" fmla="*/ 2154 w 2392"/>
                <a:gd name="T5" fmla="*/ 66 h 881"/>
                <a:gd name="T6" fmla="*/ 2028 w 2392"/>
                <a:gd name="T7" fmla="*/ 101 h 881"/>
                <a:gd name="T8" fmla="*/ 1963 w 2392"/>
                <a:gd name="T9" fmla="*/ 119 h 881"/>
                <a:gd name="T10" fmla="*/ 1866 w 2392"/>
                <a:gd name="T11" fmla="*/ 167 h 881"/>
                <a:gd name="T12" fmla="*/ 1842 w 2392"/>
                <a:gd name="T13" fmla="*/ 245 h 881"/>
                <a:gd name="T14" fmla="*/ 1848 w 2392"/>
                <a:gd name="T15" fmla="*/ 305 h 881"/>
                <a:gd name="T16" fmla="*/ 1764 w 2392"/>
                <a:gd name="T17" fmla="*/ 317 h 881"/>
                <a:gd name="T18" fmla="*/ 1602 w 2392"/>
                <a:gd name="T19" fmla="*/ 263 h 881"/>
                <a:gd name="T20" fmla="*/ 1512 w 2392"/>
                <a:gd name="T21" fmla="*/ 257 h 881"/>
                <a:gd name="T22" fmla="*/ 1404 w 2392"/>
                <a:gd name="T23" fmla="*/ 311 h 881"/>
                <a:gd name="T24" fmla="*/ 1338 w 2392"/>
                <a:gd name="T25" fmla="*/ 353 h 881"/>
                <a:gd name="T26" fmla="*/ 1314 w 2392"/>
                <a:gd name="T27" fmla="*/ 359 h 881"/>
                <a:gd name="T28" fmla="*/ 1218 w 2392"/>
                <a:gd name="T29" fmla="*/ 371 h 881"/>
                <a:gd name="T30" fmla="*/ 1164 w 2392"/>
                <a:gd name="T31" fmla="*/ 365 h 881"/>
                <a:gd name="T32" fmla="*/ 1057 w 2392"/>
                <a:gd name="T33" fmla="*/ 371 h 881"/>
                <a:gd name="T34" fmla="*/ 960 w 2392"/>
                <a:gd name="T35" fmla="*/ 383 h 881"/>
                <a:gd name="T36" fmla="*/ 924 w 2392"/>
                <a:gd name="T37" fmla="*/ 401 h 881"/>
                <a:gd name="T38" fmla="*/ 822 w 2392"/>
                <a:gd name="T39" fmla="*/ 419 h 881"/>
                <a:gd name="T40" fmla="*/ 781 w 2392"/>
                <a:gd name="T41" fmla="*/ 419 h 881"/>
                <a:gd name="T42" fmla="*/ 666 w 2392"/>
                <a:gd name="T43" fmla="*/ 437 h 881"/>
                <a:gd name="T44" fmla="*/ 600 w 2392"/>
                <a:gd name="T45" fmla="*/ 473 h 881"/>
                <a:gd name="T46" fmla="*/ 505 w 2392"/>
                <a:gd name="T47" fmla="*/ 467 h 881"/>
                <a:gd name="T48" fmla="*/ 432 w 2392"/>
                <a:gd name="T49" fmla="*/ 491 h 881"/>
                <a:gd name="T50" fmla="*/ 414 w 2392"/>
                <a:gd name="T51" fmla="*/ 539 h 881"/>
                <a:gd name="T52" fmla="*/ 348 w 2392"/>
                <a:gd name="T53" fmla="*/ 569 h 881"/>
                <a:gd name="T54" fmla="*/ 223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4 w 2392"/>
                <a:gd name="T65" fmla="*/ 653 h 881"/>
                <a:gd name="T66" fmla="*/ 475 w 2392"/>
                <a:gd name="T67" fmla="*/ 569 h 881"/>
                <a:gd name="T68" fmla="*/ 570 w 2392"/>
                <a:gd name="T69" fmla="*/ 521 h 881"/>
                <a:gd name="T70" fmla="*/ 648 w 2392"/>
                <a:gd name="T71" fmla="*/ 515 h 881"/>
                <a:gd name="T72" fmla="*/ 876 w 2392"/>
                <a:gd name="T73" fmla="*/ 461 h 881"/>
                <a:gd name="T74" fmla="*/ 1152 w 2392"/>
                <a:gd name="T75" fmla="*/ 425 h 881"/>
                <a:gd name="T76" fmla="*/ 1296 w 2392"/>
                <a:gd name="T77" fmla="*/ 461 h 881"/>
                <a:gd name="T78" fmla="*/ 1422 w 2392"/>
                <a:gd name="T79" fmla="*/ 533 h 881"/>
                <a:gd name="T80" fmla="*/ 1440 w 2392"/>
                <a:gd name="T81" fmla="*/ 617 h 881"/>
                <a:gd name="T82" fmla="*/ 1381 w 2392"/>
                <a:gd name="T83" fmla="*/ 653 h 881"/>
                <a:gd name="T84" fmla="*/ 1230 w 2392"/>
                <a:gd name="T85" fmla="*/ 701 h 881"/>
                <a:gd name="T86" fmla="*/ 1116 w 2392"/>
                <a:gd name="T87" fmla="*/ 755 h 881"/>
                <a:gd name="T88" fmla="*/ 1069 w 2392"/>
                <a:gd name="T89" fmla="*/ 809 h 881"/>
                <a:gd name="T90" fmla="*/ 1081 w 2392"/>
                <a:gd name="T91" fmla="*/ 869 h 881"/>
                <a:gd name="T92" fmla="*/ 1110 w 2392"/>
                <a:gd name="T93" fmla="*/ 881 h 881"/>
                <a:gd name="T94" fmla="*/ 1212 w 2392"/>
                <a:gd name="T95" fmla="*/ 869 h 881"/>
                <a:gd name="T96" fmla="*/ 1393 w 2392"/>
                <a:gd name="T97" fmla="*/ 857 h 881"/>
                <a:gd name="T98" fmla="*/ 1446 w 2392"/>
                <a:gd name="T99" fmla="*/ 851 h 881"/>
                <a:gd name="T100" fmla="*/ 1488 w 2392"/>
                <a:gd name="T101" fmla="*/ 833 h 881"/>
                <a:gd name="T102" fmla="*/ 1681 w 2392"/>
                <a:gd name="T103" fmla="*/ 743 h 881"/>
                <a:gd name="T104" fmla="*/ 1812 w 2392"/>
                <a:gd name="T105" fmla="*/ 689 h 881"/>
                <a:gd name="T106" fmla="*/ 1890 w 2392"/>
                <a:gd name="T107" fmla="*/ 581 h 881"/>
                <a:gd name="T108" fmla="*/ 2046 w 2392"/>
                <a:gd name="T109" fmla="*/ 389 h 881"/>
                <a:gd name="T110" fmla="*/ 2214 w 2392"/>
                <a:gd name="T111" fmla="*/ 269 h 881"/>
                <a:gd name="T112" fmla="*/ 2257 w 2392"/>
                <a:gd name="T113" fmla="*/ 239 h 881"/>
                <a:gd name="T114" fmla="*/ 2400 w 2392"/>
                <a:gd name="T115" fmla="*/ 0 h 881"/>
                <a:gd name="T116" fmla="*/ 2310 w 2392"/>
                <a:gd name="T117" fmla="*/ 36 h 88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0 h 1"/>
                <a:gd name="T2" fmla="*/ 5 w 5"/>
                <a:gd name="T3" fmla="*/ 0 h 1"/>
                <a:gd name="T4" fmla="*/ 0 w 5"/>
                <a:gd name="T5" fmla="*/ 0 h 1"/>
                <a:gd name="T6" fmla="*/ 0 w 5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923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tr-TR" altLang="tr-TR" noProof="0" smtClean="0"/>
              <a:t>Asıl başlık stili için tıklatın</a:t>
            </a:r>
          </a:p>
        </p:txBody>
      </p:sp>
      <p:sp>
        <p:nvSpPr>
          <p:cNvPr id="923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tr-TR" altLang="tr-TR" noProof="0" smtClean="0"/>
              <a:t>Asıl alt başlık stilini düzenlemek için tıklatın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47FB1108-BE16-4AA9-B299-806789A89813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998A9B-1B5A-41F4-A188-299E9F43D9C0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351527-7FCA-4B93-87C2-36FB93C8B2D1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25274D-1947-4640-9AFA-FF69254FF694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1D85B3-99D6-4A77-90E7-04ECA4A7DA7A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4FDFB2-0C75-4332-B4C7-75EE30E7E7A8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7F52F5-3B44-41D7-98E0-A2400222147E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FA1C80-A709-4527-B765-2A1E48550430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4102E-4813-4EAB-A60B-5D10970F87E4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D6C3EA-2442-4EE7-9CC4-93ADEEEE6A5A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8E6786-4EA6-49E5-A6D1-7FFD52D1D847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819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033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1034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819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036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6 w 185"/>
                <a:gd name="T1" fmla="*/ 0 h 120"/>
                <a:gd name="T2" fmla="*/ 186 w 185"/>
                <a:gd name="T3" fmla="*/ 6 h 120"/>
                <a:gd name="T4" fmla="*/ 186 w 185"/>
                <a:gd name="T5" fmla="*/ 18 h 120"/>
                <a:gd name="T6" fmla="*/ 186 w 185"/>
                <a:gd name="T7" fmla="*/ 36 h 120"/>
                <a:gd name="T8" fmla="*/ 180 w 185"/>
                <a:gd name="T9" fmla="*/ 54 h 120"/>
                <a:gd name="T10" fmla="*/ 162 w 185"/>
                <a:gd name="T11" fmla="*/ 72 h 120"/>
                <a:gd name="T12" fmla="*/ 138 w 185"/>
                <a:gd name="T13" fmla="*/ 96 h 120"/>
                <a:gd name="T14" fmla="*/ 102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6 w 185"/>
                <a:gd name="T29" fmla="*/ 0 h 120"/>
                <a:gd name="T30" fmla="*/ 186 w 185"/>
                <a:gd name="T31" fmla="*/ 0 h 12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37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38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8 w 526"/>
                <a:gd name="T17" fmla="*/ 179 h 275"/>
                <a:gd name="T18" fmla="*/ 210 w 526"/>
                <a:gd name="T19" fmla="*/ 143 h 275"/>
                <a:gd name="T20" fmla="*/ 252 w 526"/>
                <a:gd name="T21" fmla="*/ 120 h 275"/>
                <a:gd name="T22" fmla="*/ 300 w 526"/>
                <a:gd name="T23" fmla="*/ 96 h 275"/>
                <a:gd name="T24" fmla="*/ 395 w 526"/>
                <a:gd name="T25" fmla="*/ 48 h 275"/>
                <a:gd name="T26" fmla="*/ 444 w 526"/>
                <a:gd name="T27" fmla="*/ 30 h 275"/>
                <a:gd name="T28" fmla="*/ 480 w 526"/>
                <a:gd name="T29" fmla="*/ 12 h 275"/>
                <a:gd name="T30" fmla="*/ 504 w 526"/>
                <a:gd name="T31" fmla="*/ 6 h 275"/>
                <a:gd name="T32" fmla="*/ 522 w 526"/>
                <a:gd name="T33" fmla="*/ 0 h 275"/>
                <a:gd name="T34" fmla="*/ 528 w 526"/>
                <a:gd name="T35" fmla="*/ 0 h 275"/>
                <a:gd name="T36" fmla="*/ 522 w 526"/>
                <a:gd name="T37" fmla="*/ 6 h 275"/>
                <a:gd name="T38" fmla="*/ 510 w 526"/>
                <a:gd name="T39" fmla="*/ 12 h 275"/>
                <a:gd name="T40" fmla="*/ 486 w 526"/>
                <a:gd name="T41" fmla="*/ 24 h 275"/>
                <a:gd name="T42" fmla="*/ 462 w 526"/>
                <a:gd name="T43" fmla="*/ 42 h 275"/>
                <a:gd name="T44" fmla="*/ 438 w 526"/>
                <a:gd name="T45" fmla="*/ 54 h 275"/>
                <a:gd name="T46" fmla="*/ 395 w 526"/>
                <a:gd name="T47" fmla="*/ 78 h 275"/>
                <a:gd name="T48" fmla="*/ 341 w 526"/>
                <a:gd name="T49" fmla="*/ 108 h 275"/>
                <a:gd name="T50" fmla="*/ 276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39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1 w 718"/>
                <a:gd name="T17" fmla="*/ 228 h 306"/>
                <a:gd name="T18" fmla="*/ 127 w 718"/>
                <a:gd name="T19" fmla="*/ 228 h 306"/>
                <a:gd name="T20" fmla="*/ 145 w 718"/>
                <a:gd name="T21" fmla="*/ 222 h 306"/>
                <a:gd name="T22" fmla="*/ 169 w 718"/>
                <a:gd name="T23" fmla="*/ 216 h 306"/>
                <a:gd name="T24" fmla="*/ 199 w 718"/>
                <a:gd name="T25" fmla="*/ 204 h 306"/>
                <a:gd name="T26" fmla="*/ 276 w 718"/>
                <a:gd name="T27" fmla="*/ 180 h 306"/>
                <a:gd name="T28" fmla="*/ 373 w 718"/>
                <a:gd name="T29" fmla="*/ 156 h 306"/>
                <a:gd name="T30" fmla="*/ 463 w 718"/>
                <a:gd name="T31" fmla="*/ 126 h 306"/>
                <a:gd name="T32" fmla="*/ 546 w 718"/>
                <a:gd name="T33" fmla="*/ 102 h 306"/>
                <a:gd name="T34" fmla="*/ 576 w 718"/>
                <a:gd name="T35" fmla="*/ 90 h 306"/>
                <a:gd name="T36" fmla="*/ 607 w 718"/>
                <a:gd name="T37" fmla="*/ 84 h 306"/>
                <a:gd name="T38" fmla="*/ 625 w 718"/>
                <a:gd name="T39" fmla="*/ 78 h 306"/>
                <a:gd name="T40" fmla="*/ 631 w 718"/>
                <a:gd name="T41" fmla="*/ 72 h 306"/>
                <a:gd name="T42" fmla="*/ 637 w 718"/>
                <a:gd name="T43" fmla="*/ 66 h 306"/>
                <a:gd name="T44" fmla="*/ 655 w 718"/>
                <a:gd name="T45" fmla="*/ 60 h 306"/>
                <a:gd name="T46" fmla="*/ 697 w 718"/>
                <a:gd name="T47" fmla="*/ 30 h 306"/>
                <a:gd name="T48" fmla="*/ 715 w 718"/>
                <a:gd name="T49" fmla="*/ 18 h 306"/>
                <a:gd name="T50" fmla="*/ 721 w 718"/>
                <a:gd name="T51" fmla="*/ 6 h 306"/>
                <a:gd name="T52" fmla="*/ 715 w 718"/>
                <a:gd name="T53" fmla="*/ 0 h 306"/>
                <a:gd name="T54" fmla="*/ 691 w 718"/>
                <a:gd name="T55" fmla="*/ 0 h 306"/>
                <a:gd name="T56" fmla="*/ 631 w 718"/>
                <a:gd name="T57" fmla="*/ 0 h 306"/>
                <a:gd name="T58" fmla="*/ 582 w 718"/>
                <a:gd name="T59" fmla="*/ 0 h 306"/>
                <a:gd name="T60" fmla="*/ 546 w 718"/>
                <a:gd name="T61" fmla="*/ 0 h 306"/>
                <a:gd name="T62" fmla="*/ 516 w 718"/>
                <a:gd name="T63" fmla="*/ 18 h 306"/>
                <a:gd name="T64" fmla="*/ 487 w 718"/>
                <a:gd name="T65" fmla="*/ 42 h 306"/>
                <a:gd name="T66" fmla="*/ 469 w 718"/>
                <a:gd name="T67" fmla="*/ 54 h 306"/>
                <a:gd name="T68" fmla="*/ 451 w 718"/>
                <a:gd name="T69" fmla="*/ 60 h 306"/>
                <a:gd name="T70" fmla="*/ 427 w 718"/>
                <a:gd name="T71" fmla="*/ 60 h 306"/>
                <a:gd name="T72" fmla="*/ 391 w 718"/>
                <a:gd name="T73" fmla="*/ 66 h 306"/>
                <a:gd name="T74" fmla="*/ 348 w 718"/>
                <a:gd name="T75" fmla="*/ 84 h 306"/>
                <a:gd name="T76" fmla="*/ 312 w 718"/>
                <a:gd name="T77" fmla="*/ 108 h 306"/>
                <a:gd name="T78" fmla="*/ 288 w 718"/>
                <a:gd name="T79" fmla="*/ 126 h 306"/>
                <a:gd name="T80" fmla="*/ 276 w 718"/>
                <a:gd name="T81" fmla="*/ 132 h 306"/>
                <a:gd name="T82" fmla="*/ 258 w 718"/>
                <a:gd name="T83" fmla="*/ 138 h 306"/>
                <a:gd name="T84" fmla="*/ 222 w 718"/>
                <a:gd name="T85" fmla="*/ 138 h 306"/>
                <a:gd name="T86" fmla="*/ 187 w 718"/>
                <a:gd name="T87" fmla="*/ 138 h 306"/>
                <a:gd name="T88" fmla="*/ 181 w 718"/>
                <a:gd name="T89" fmla="*/ 138 h 306"/>
                <a:gd name="T90" fmla="*/ 175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40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8 w 2392"/>
                <a:gd name="T1" fmla="*/ 54 h 881"/>
                <a:gd name="T2" fmla="*/ 2196 w 2392"/>
                <a:gd name="T3" fmla="*/ 54 h 881"/>
                <a:gd name="T4" fmla="*/ 2154 w 2392"/>
                <a:gd name="T5" fmla="*/ 66 h 881"/>
                <a:gd name="T6" fmla="*/ 2028 w 2392"/>
                <a:gd name="T7" fmla="*/ 101 h 881"/>
                <a:gd name="T8" fmla="*/ 1963 w 2392"/>
                <a:gd name="T9" fmla="*/ 119 h 881"/>
                <a:gd name="T10" fmla="*/ 1866 w 2392"/>
                <a:gd name="T11" fmla="*/ 167 h 881"/>
                <a:gd name="T12" fmla="*/ 1842 w 2392"/>
                <a:gd name="T13" fmla="*/ 245 h 881"/>
                <a:gd name="T14" fmla="*/ 1848 w 2392"/>
                <a:gd name="T15" fmla="*/ 305 h 881"/>
                <a:gd name="T16" fmla="*/ 1764 w 2392"/>
                <a:gd name="T17" fmla="*/ 317 h 881"/>
                <a:gd name="T18" fmla="*/ 1602 w 2392"/>
                <a:gd name="T19" fmla="*/ 263 h 881"/>
                <a:gd name="T20" fmla="*/ 1512 w 2392"/>
                <a:gd name="T21" fmla="*/ 257 h 881"/>
                <a:gd name="T22" fmla="*/ 1404 w 2392"/>
                <a:gd name="T23" fmla="*/ 311 h 881"/>
                <a:gd name="T24" fmla="*/ 1338 w 2392"/>
                <a:gd name="T25" fmla="*/ 353 h 881"/>
                <a:gd name="T26" fmla="*/ 1314 w 2392"/>
                <a:gd name="T27" fmla="*/ 359 h 881"/>
                <a:gd name="T28" fmla="*/ 1218 w 2392"/>
                <a:gd name="T29" fmla="*/ 371 h 881"/>
                <a:gd name="T30" fmla="*/ 1164 w 2392"/>
                <a:gd name="T31" fmla="*/ 365 h 881"/>
                <a:gd name="T32" fmla="*/ 1057 w 2392"/>
                <a:gd name="T33" fmla="*/ 371 h 881"/>
                <a:gd name="T34" fmla="*/ 960 w 2392"/>
                <a:gd name="T35" fmla="*/ 383 h 881"/>
                <a:gd name="T36" fmla="*/ 924 w 2392"/>
                <a:gd name="T37" fmla="*/ 401 h 881"/>
                <a:gd name="T38" fmla="*/ 822 w 2392"/>
                <a:gd name="T39" fmla="*/ 419 h 881"/>
                <a:gd name="T40" fmla="*/ 781 w 2392"/>
                <a:gd name="T41" fmla="*/ 419 h 881"/>
                <a:gd name="T42" fmla="*/ 666 w 2392"/>
                <a:gd name="T43" fmla="*/ 437 h 881"/>
                <a:gd name="T44" fmla="*/ 600 w 2392"/>
                <a:gd name="T45" fmla="*/ 473 h 881"/>
                <a:gd name="T46" fmla="*/ 505 w 2392"/>
                <a:gd name="T47" fmla="*/ 467 h 881"/>
                <a:gd name="T48" fmla="*/ 432 w 2392"/>
                <a:gd name="T49" fmla="*/ 491 h 881"/>
                <a:gd name="T50" fmla="*/ 414 w 2392"/>
                <a:gd name="T51" fmla="*/ 539 h 881"/>
                <a:gd name="T52" fmla="*/ 348 w 2392"/>
                <a:gd name="T53" fmla="*/ 569 h 881"/>
                <a:gd name="T54" fmla="*/ 223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4 w 2392"/>
                <a:gd name="T65" fmla="*/ 653 h 881"/>
                <a:gd name="T66" fmla="*/ 475 w 2392"/>
                <a:gd name="T67" fmla="*/ 569 h 881"/>
                <a:gd name="T68" fmla="*/ 570 w 2392"/>
                <a:gd name="T69" fmla="*/ 521 h 881"/>
                <a:gd name="T70" fmla="*/ 648 w 2392"/>
                <a:gd name="T71" fmla="*/ 515 h 881"/>
                <a:gd name="T72" fmla="*/ 876 w 2392"/>
                <a:gd name="T73" fmla="*/ 461 h 881"/>
                <a:gd name="T74" fmla="*/ 1152 w 2392"/>
                <a:gd name="T75" fmla="*/ 425 h 881"/>
                <a:gd name="T76" fmla="*/ 1296 w 2392"/>
                <a:gd name="T77" fmla="*/ 461 h 881"/>
                <a:gd name="T78" fmla="*/ 1422 w 2392"/>
                <a:gd name="T79" fmla="*/ 533 h 881"/>
                <a:gd name="T80" fmla="*/ 1440 w 2392"/>
                <a:gd name="T81" fmla="*/ 617 h 881"/>
                <a:gd name="T82" fmla="*/ 1381 w 2392"/>
                <a:gd name="T83" fmla="*/ 653 h 881"/>
                <a:gd name="T84" fmla="*/ 1230 w 2392"/>
                <a:gd name="T85" fmla="*/ 701 h 881"/>
                <a:gd name="T86" fmla="*/ 1116 w 2392"/>
                <a:gd name="T87" fmla="*/ 755 h 881"/>
                <a:gd name="T88" fmla="*/ 1069 w 2392"/>
                <a:gd name="T89" fmla="*/ 809 h 881"/>
                <a:gd name="T90" fmla="*/ 1081 w 2392"/>
                <a:gd name="T91" fmla="*/ 869 h 881"/>
                <a:gd name="T92" fmla="*/ 1110 w 2392"/>
                <a:gd name="T93" fmla="*/ 881 h 881"/>
                <a:gd name="T94" fmla="*/ 1212 w 2392"/>
                <a:gd name="T95" fmla="*/ 869 h 881"/>
                <a:gd name="T96" fmla="*/ 1393 w 2392"/>
                <a:gd name="T97" fmla="*/ 857 h 881"/>
                <a:gd name="T98" fmla="*/ 1446 w 2392"/>
                <a:gd name="T99" fmla="*/ 851 h 881"/>
                <a:gd name="T100" fmla="*/ 1488 w 2392"/>
                <a:gd name="T101" fmla="*/ 833 h 881"/>
                <a:gd name="T102" fmla="*/ 1681 w 2392"/>
                <a:gd name="T103" fmla="*/ 743 h 881"/>
                <a:gd name="T104" fmla="*/ 1812 w 2392"/>
                <a:gd name="T105" fmla="*/ 689 h 881"/>
                <a:gd name="T106" fmla="*/ 1890 w 2392"/>
                <a:gd name="T107" fmla="*/ 581 h 881"/>
                <a:gd name="T108" fmla="*/ 2046 w 2392"/>
                <a:gd name="T109" fmla="*/ 389 h 881"/>
                <a:gd name="T110" fmla="*/ 2214 w 2392"/>
                <a:gd name="T111" fmla="*/ 269 h 881"/>
                <a:gd name="T112" fmla="*/ 2257 w 2392"/>
                <a:gd name="T113" fmla="*/ 239 h 881"/>
                <a:gd name="T114" fmla="*/ 2400 w 2392"/>
                <a:gd name="T115" fmla="*/ 0 h 881"/>
                <a:gd name="T116" fmla="*/ 2310 w 2392"/>
                <a:gd name="T117" fmla="*/ 36 h 88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820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042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0 h 1"/>
                <a:gd name="T2" fmla="*/ 5 w 5"/>
                <a:gd name="T3" fmla="*/ 0 h 1"/>
                <a:gd name="T4" fmla="*/ 0 w 5"/>
                <a:gd name="T5" fmla="*/ 0 h 1"/>
                <a:gd name="T6" fmla="*/ 0 w 5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820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820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820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046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821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821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821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553F657-07D6-46F7-AA2F-6441B28F38A4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821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timhan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mtClean="0"/>
              <a:t>EL HİJYENİ</a:t>
            </a:r>
          </a:p>
        </p:txBody>
      </p:sp>
      <p:pic>
        <p:nvPicPr>
          <p:cNvPr id="4099" name="Picture 3" descr="pwnzpfim[1]"/>
          <p:cNvPicPr>
            <a:picLocks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547813" y="1766888"/>
            <a:ext cx="6119812" cy="4827587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13470" dir="2700000" algn="ctr" rotWithShape="0">
              <a:schemeClr val="bg2">
                <a:alpha val="50000"/>
              </a:schemeClr>
            </a:outerShdw>
          </a:effectLst>
        </p:spPr>
        <p:txBody>
          <a:bodyPr lIns="92075" tIns="46038" rIns="92075" bIns="46038" anchorCtr="0"/>
          <a:lstStyle/>
          <a:p>
            <a:pPr eaLnBrk="1" hangingPunct="1">
              <a:defRPr/>
            </a:pPr>
            <a:r>
              <a:rPr lang="tr-TR" altLang="tr-TR" b="0" smtClean="0">
                <a:latin typeface="Arial" panose="020B0604020202020204" pitchFamily="34" charset="0"/>
              </a:rPr>
              <a:t>EL HİJYENİ</a:t>
            </a:r>
            <a:endParaRPr lang="tr-TR" altLang="tr-TR" b="0" smtClean="0">
              <a:latin typeface="Arial Tur" panose="020B060402020202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tr-TR" altLang="tr-TR" smtClean="0">
                <a:solidFill>
                  <a:srgbClr val="FFFFFF"/>
                </a:solidFill>
                <a:effectLst/>
                <a:latin typeface="Arial" pitchFamily="34" charset="0"/>
              </a:rPr>
              <a:t>Hastalık yapan mikroorganizmalar kişiden kişiye </a:t>
            </a:r>
            <a:r>
              <a:rPr lang="tr-TR" altLang="tr-TR" u="sng" smtClean="0">
                <a:solidFill>
                  <a:srgbClr val="FF0033"/>
                </a:solidFill>
                <a:effectLst/>
                <a:latin typeface="Arial" pitchFamily="34" charset="0"/>
              </a:rPr>
              <a:t>en çok eller yolu</a:t>
            </a:r>
            <a:r>
              <a:rPr lang="tr-TR" altLang="tr-TR" smtClean="0">
                <a:solidFill>
                  <a:srgbClr val="FFFFFF"/>
                </a:solidFill>
                <a:effectLst/>
                <a:latin typeface="Arial" pitchFamily="34" charset="0"/>
              </a:rPr>
              <a:t> ile bulaşmaktadır.</a:t>
            </a:r>
          </a:p>
          <a:p>
            <a:pPr algn="just" eaLnBrk="1" hangingPunct="1"/>
            <a:r>
              <a:rPr lang="tr-TR" altLang="tr-TR" smtClean="0">
                <a:solidFill>
                  <a:srgbClr val="FFFFFF"/>
                </a:solidFill>
                <a:effectLst/>
                <a:latin typeface="Arial" pitchFamily="34" charset="0"/>
              </a:rPr>
              <a:t>Hijyenik el yıkamanın amacı, eller üzerinde bulunan geçici bakterilerin tamamını, kalıcı bakterilerin ise bir kısmını ellerden uzaklaştırmaktır</a:t>
            </a:r>
            <a:r>
              <a:rPr lang="tr-TR" altLang="tr-TR" smtClean="0">
                <a:effectLst/>
                <a:latin typeface="Arial" pitchFamily="34" charset="0"/>
              </a:rPr>
              <a:t>.</a:t>
            </a:r>
            <a:endParaRPr lang="tr-TR" altLang="tr-TR" smtClean="0">
              <a:effectLst/>
              <a:latin typeface="Arial Tur" charset="-94"/>
            </a:endParaRPr>
          </a:p>
        </p:txBody>
      </p:sp>
      <p:graphicFrame>
        <p:nvGraphicFramePr>
          <p:cNvPr id="6148" name="Object 4"/>
          <p:cNvGraphicFramePr>
            <a:graphicFrameLocks/>
          </p:cNvGraphicFramePr>
          <p:nvPr/>
        </p:nvGraphicFramePr>
        <p:xfrm>
          <a:off x="6148388" y="152400"/>
          <a:ext cx="2386012" cy="1371600"/>
        </p:xfrm>
        <a:graphic>
          <a:graphicData uri="http://schemas.openxmlformats.org/presentationml/2006/ole">
            <p:oleObj spid="_x0000_s6148" name="Clip" r:id="rId3" imgW="1709271" imgH="786404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13470" dir="2700000" algn="ctr" rotWithShape="0">
              <a:schemeClr val="bg2">
                <a:alpha val="50000"/>
              </a:schemeClr>
            </a:outerShdw>
          </a:effectLst>
        </p:spPr>
        <p:txBody>
          <a:bodyPr lIns="92075" tIns="46038" rIns="92075" bIns="46038" anchorCtr="0"/>
          <a:lstStyle/>
          <a:p>
            <a:pPr eaLnBrk="1" hangingPunct="1">
              <a:defRPr/>
            </a:pPr>
            <a:r>
              <a:rPr lang="tr-TR" altLang="tr-TR" smtClean="0"/>
              <a:t>EL HİJYENİ</a:t>
            </a:r>
            <a:endParaRPr lang="tr-TR" altLang="tr-TR" smtClean="0">
              <a:latin typeface="Times New Roman Tur" panose="02020603050405020304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tr-TR" altLang="tr-TR" smtClean="0">
                <a:solidFill>
                  <a:srgbClr val="FFFFFF"/>
                </a:solidFill>
                <a:effectLst/>
                <a:latin typeface="Arial" pitchFamily="34" charset="0"/>
              </a:rPr>
              <a:t>En iyi el yıkama işlemi bol suda ve sabunla, bilekleri de içine alacak şekilde avuç içi, parmak araları, parmak uçları ve özellikle tırnak dipleri iyice temizlenecek şekilde olmalıdır. </a:t>
            </a:r>
          </a:p>
          <a:p>
            <a:pPr eaLnBrk="1" hangingPunct="1"/>
            <a:r>
              <a:rPr lang="tr-TR" altLang="tr-TR" smtClean="0">
                <a:solidFill>
                  <a:srgbClr val="FFFFFF"/>
                </a:solidFill>
                <a:effectLst/>
                <a:latin typeface="Arial" pitchFamily="34" charset="0"/>
              </a:rPr>
              <a:t>Yıkama ve durulama sonrasında nemli kalmaması için temiz bir havlu ile kurulanmalıdır.</a:t>
            </a:r>
            <a:endParaRPr lang="tr-TR" altLang="tr-TR" smtClean="0">
              <a:solidFill>
                <a:srgbClr val="FFFFFF"/>
              </a:solidFill>
              <a:effectLst/>
              <a:latin typeface="Arial Tur" charset="-9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mtClean="0"/>
              <a:t>El yıkama prosedürü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3435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altLang="tr-TR" sz="2400" b="1" smtClean="0"/>
              <a:t>Ilık su ile eller önce ıslatılır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tr-TR" sz="2400" b="1" smtClean="0"/>
              <a:t>3-5 ml antiseptik içeren veya içermeyen sıvı sabun alınır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tr-TR" sz="2400" b="1" smtClean="0"/>
              <a:t>Her iki elin tüm yüzeyleri ve parmaklar yaklaşık 30 saniye ovulur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tr-TR" sz="2400" b="1" smtClean="0"/>
              <a:t>Ilık su ile eller durulanır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tr-TR" sz="2400" b="1" smtClean="0"/>
              <a:t>Kağıt  havlu ile kurulanır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tr-TR" sz="2400" b="1" smtClean="0"/>
              <a:t>Kullanılan havlu ile musluk kapatılır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tr-TR" sz="2400" b="1" smtClean="0"/>
              <a:t>Kağıt havlu el değmeden pedallı çöp kutusuna atılır</a:t>
            </a:r>
          </a:p>
        </p:txBody>
      </p:sp>
    </p:spTree>
  </p:cSld>
  <p:clrMapOvr>
    <a:masterClrMapping/>
  </p:clrMapOvr>
  <p:transition advTm="4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z="4000" smtClean="0"/>
              <a:t>Avrupa EN 1500 El Yıkama Prosedürü</a:t>
            </a: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1425575" y="1905000"/>
            <a:ext cx="7231063" cy="4697413"/>
            <a:chOff x="1008" y="1200"/>
            <a:chExt cx="5112" cy="2959"/>
          </a:xfrm>
        </p:grpSpPr>
        <p:pic>
          <p:nvPicPr>
            <p:cNvPr id="9220" name="Picture 4" descr="EL-5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08" y="1200"/>
              <a:ext cx="5112" cy="2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1" name="Rectangle 5"/>
            <p:cNvSpPr>
              <a:spLocks noChangeArrowheads="1"/>
            </p:cNvSpPr>
            <p:nvPr/>
          </p:nvSpPr>
          <p:spPr bwMode="auto">
            <a:xfrm>
              <a:off x="1100" y="3838"/>
              <a:ext cx="1361" cy="27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tr-TR" altLang="tr-TR" b="1">
                  <a:latin typeface="Tahoma" pitchFamily="34" charset="0"/>
                </a:rPr>
                <a:t>5 saniye</a:t>
              </a:r>
            </a:p>
          </p:txBody>
        </p:sp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2869" y="3838"/>
              <a:ext cx="1361" cy="27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tr-TR" altLang="tr-TR" b="1">
                  <a:latin typeface="Tahoma" pitchFamily="34" charset="0"/>
                </a:rPr>
                <a:t>5 saniye</a:t>
              </a:r>
            </a:p>
          </p:txBody>
        </p:sp>
        <p:sp>
          <p:nvSpPr>
            <p:cNvPr id="9223" name="Rectangle 7"/>
            <p:cNvSpPr>
              <a:spLocks noChangeArrowheads="1"/>
            </p:cNvSpPr>
            <p:nvPr/>
          </p:nvSpPr>
          <p:spPr bwMode="auto">
            <a:xfrm>
              <a:off x="1055" y="2432"/>
              <a:ext cx="1361" cy="27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tr-TR" altLang="tr-TR" b="1">
                  <a:latin typeface="Tahoma" pitchFamily="34" charset="0"/>
                </a:rPr>
                <a:t>5 saniye</a:t>
              </a:r>
            </a:p>
          </p:txBody>
        </p:sp>
        <p:sp>
          <p:nvSpPr>
            <p:cNvPr id="9224" name="Rectangle 8"/>
            <p:cNvSpPr>
              <a:spLocks noChangeArrowheads="1"/>
            </p:cNvSpPr>
            <p:nvPr/>
          </p:nvSpPr>
          <p:spPr bwMode="auto">
            <a:xfrm>
              <a:off x="4593" y="2387"/>
              <a:ext cx="1361" cy="27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tr-TR" altLang="tr-TR" b="1">
                  <a:latin typeface="Tahoma" pitchFamily="34" charset="0"/>
                </a:rPr>
                <a:t>5 saniye</a:t>
              </a:r>
            </a:p>
          </p:txBody>
        </p: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2869" y="2432"/>
              <a:ext cx="1361" cy="27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tr-TR" altLang="tr-TR" b="1">
                  <a:latin typeface="Tahoma" pitchFamily="34" charset="0"/>
                </a:rPr>
                <a:t>5 saniye</a:t>
              </a:r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4547" y="3884"/>
              <a:ext cx="1361" cy="27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tr-TR" altLang="tr-TR" b="1">
                  <a:latin typeface="Tahoma" pitchFamily="34" charset="0"/>
                </a:rPr>
                <a:t>5 saniye</a:t>
              </a:r>
            </a:p>
          </p:txBody>
        </p:sp>
      </p:grpSp>
    </p:spTree>
  </p:cSld>
  <p:clrMapOvr>
    <a:masterClrMapping/>
  </p:clrMapOvr>
  <p:transition advTm="4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z="4000" b="0" smtClean="0"/>
              <a:t>El yıkama ve El Antiseptiklerini Kullanma Endikasyonları</a:t>
            </a:r>
            <a:r>
              <a:rPr lang="tr-TR" altLang="tr-TR" sz="4000" smtClean="0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34350" cy="4616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altLang="tr-TR" smtClean="0"/>
              <a:t>Eller eğer gözle görülür şekilde kirlenmişse su ve sabun ile yıkanmalıdır.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tr-TR" smtClean="0"/>
              <a:t>Eğer eller gözle görülen bir şekilde kirlenmemiş ise alkol bazlı el antiseptikleri kullanılabilir.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r-TR" altLang="tr-TR" sz="2800" smtClean="0"/>
              <a:t> </a:t>
            </a:r>
          </a:p>
        </p:txBody>
      </p:sp>
    </p:spTree>
  </p:cSld>
  <p:clrMapOvr>
    <a:masterClrMapping/>
  </p:clrMapOvr>
  <p:transition advTm="4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mtClean="0"/>
              <a:t>Eldiven el hijyeni yerini almaz</a:t>
            </a:r>
          </a:p>
          <a:p>
            <a:pPr eaLnBrk="1" hangingPunct="1">
              <a:defRPr/>
            </a:pPr>
            <a:r>
              <a:rPr lang="tr-TR" altLang="tr-TR" smtClean="0"/>
              <a:t>Eldiven giyilse bile çıkardıktan sonra el hijyeni sağlanmalıdır.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8229600" cy="4495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tr-TR" altLang="tr-TR" sz="1800" b="1" smtClean="0"/>
              <a:t>	</a:t>
            </a:r>
            <a:r>
              <a:rPr lang="tr-TR" altLang="tr-TR" sz="2800" b="1" smtClean="0"/>
              <a:t>Eldiven Kullanımında Dikkat Edilmesi </a:t>
            </a:r>
            <a:br>
              <a:rPr lang="tr-TR" altLang="tr-TR" sz="2800" b="1" smtClean="0"/>
            </a:br>
            <a:r>
              <a:rPr lang="tr-TR" altLang="tr-TR" sz="2800" b="1" smtClean="0"/>
              <a:t>	   Gereken Durumlar</a:t>
            </a:r>
          </a:p>
          <a:p>
            <a:pPr eaLnBrk="1" hangingPunct="1">
              <a:defRPr/>
            </a:pPr>
            <a:r>
              <a:rPr lang="tr-TR" altLang="tr-TR" sz="2800" smtClean="0"/>
              <a:t>O işlem için </a:t>
            </a:r>
            <a:r>
              <a:rPr lang="tr-TR" altLang="tr-TR" sz="2800" b="1" smtClean="0"/>
              <a:t>mutlaka gerekli</a:t>
            </a:r>
            <a:r>
              <a:rPr lang="tr-TR" altLang="tr-TR" sz="2800" smtClean="0"/>
              <a:t> ise</a:t>
            </a:r>
          </a:p>
          <a:p>
            <a:pPr eaLnBrk="1" hangingPunct="1">
              <a:defRPr/>
            </a:pPr>
            <a:r>
              <a:rPr lang="tr-TR" altLang="tr-TR" sz="2800" smtClean="0"/>
              <a:t>Gerekli ise </a:t>
            </a:r>
            <a:r>
              <a:rPr lang="tr-TR" altLang="tr-TR" sz="2800" b="1" smtClean="0"/>
              <a:t>sadece o işlem için</a:t>
            </a:r>
          </a:p>
          <a:p>
            <a:pPr eaLnBrk="1" hangingPunct="1">
              <a:defRPr/>
            </a:pPr>
            <a:r>
              <a:rPr lang="tr-TR" altLang="tr-TR" sz="2800" smtClean="0"/>
              <a:t>İşlemden</a:t>
            </a:r>
            <a:r>
              <a:rPr lang="tr-TR" altLang="tr-TR" sz="2800" b="1" smtClean="0"/>
              <a:t> hemen önce </a:t>
            </a:r>
            <a:r>
              <a:rPr lang="tr-TR" altLang="tr-TR" sz="2800" smtClean="0"/>
              <a:t>giyilmeli</a:t>
            </a:r>
          </a:p>
          <a:p>
            <a:pPr eaLnBrk="1" hangingPunct="1">
              <a:defRPr/>
            </a:pPr>
            <a:r>
              <a:rPr lang="tr-TR" altLang="tr-TR" sz="2800" smtClean="0"/>
              <a:t>İşlem </a:t>
            </a:r>
            <a:r>
              <a:rPr lang="tr-TR" altLang="tr-TR" sz="2800" b="1" smtClean="0"/>
              <a:t>bittiği anda</a:t>
            </a:r>
            <a:r>
              <a:rPr lang="tr-TR" altLang="tr-TR" sz="2800" smtClean="0"/>
              <a:t> çıkarılmalı</a:t>
            </a:r>
          </a:p>
          <a:p>
            <a:pPr eaLnBrk="1" hangingPunct="1">
              <a:defRPr/>
            </a:pPr>
            <a:r>
              <a:rPr lang="tr-TR" altLang="tr-TR" sz="2800" smtClean="0"/>
              <a:t>Aynı eldiven ile </a:t>
            </a:r>
            <a:r>
              <a:rPr lang="tr-TR" altLang="tr-TR" sz="2800" b="1" smtClean="0"/>
              <a:t>başka hiçbir yere</a:t>
            </a:r>
            <a:r>
              <a:rPr lang="tr-TR" altLang="tr-TR" sz="2800" smtClean="0"/>
              <a:t> dokunulmamalı</a:t>
            </a:r>
          </a:p>
          <a:p>
            <a:pPr eaLnBrk="1" hangingPunct="1">
              <a:defRPr/>
            </a:pPr>
            <a:r>
              <a:rPr lang="tr-TR" altLang="tr-TR" sz="2800" smtClean="0"/>
              <a:t>Aynı hasta üzerinde farklı bölgelere işlem yapılırken ya da bir hastadan diğer hastaya geçilirken</a:t>
            </a:r>
          </a:p>
          <a:p>
            <a:pPr eaLnBrk="1" hangingPunct="1">
              <a:defRPr/>
            </a:pPr>
            <a:endParaRPr lang="tr-TR" altLang="tr-TR" sz="28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5988" y="2017713"/>
            <a:ext cx="7826375" cy="4114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tr-TR" altLang="tr-TR" smtClean="0"/>
              <a:t>   </a:t>
            </a:r>
            <a:r>
              <a:rPr lang="tr-TR" altLang="tr-TR" sz="4400" b="1" smtClean="0">
                <a:latin typeface="Marigold" pitchFamily="66" charset="-94"/>
              </a:rPr>
              <a:t>Ellerinizi yıkayarak kendinizi ve hastaları İnfeksiyonlardan koruyunuz. Eliniz temiz, içiniz rahat olsun.</a:t>
            </a:r>
          </a:p>
          <a:p>
            <a:pPr eaLnBrk="1" hangingPunct="1">
              <a:buFontTx/>
              <a:buNone/>
              <a:defRPr/>
            </a:pPr>
            <a:r>
              <a:rPr lang="tr-TR" altLang="tr-TR" sz="4400" b="1" smtClean="0">
                <a:latin typeface="Marigold" pitchFamily="66" charset="-94"/>
              </a:rPr>
              <a:t>					</a:t>
            </a:r>
          </a:p>
        </p:txBody>
      </p:sp>
    </p:spTree>
  </p:cSld>
  <p:clrMapOvr>
    <a:masterClrMapping/>
  </p:clrMapOvr>
  <p:transition advTm="4000"/>
</p:sld>
</file>

<file path=ppt/theme/theme1.xml><?xml version="1.0" encoding="utf-8"?>
<a:theme xmlns:a="http://schemas.openxmlformats.org/drawingml/2006/main" name="Ekip Çalışması">
  <a:themeElements>
    <a:clrScheme name="Ekip Çalışması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Ekip Çalışması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kip Çalışması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ip Çalışması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ip Çalışması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ip Çalışması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ip Çalışması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ip Çalışması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ip Çalışması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ip Çalışması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ip Çalışması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24</TotalTime>
  <Words>222</Words>
  <Application>Microsoft PowerPoint</Application>
  <PresentationFormat>Ekran Gösterisi (4:3)</PresentationFormat>
  <Paragraphs>43</Paragraphs>
  <Slides>9</Slides>
  <Notes>3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10</vt:i4>
      </vt:variant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21" baseType="lpstr">
      <vt:lpstr>Garamond</vt:lpstr>
      <vt:lpstr>Arial</vt:lpstr>
      <vt:lpstr>Calibri</vt:lpstr>
      <vt:lpstr>Wingdings</vt:lpstr>
      <vt:lpstr>Times New Roman</vt:lpstr>
      <vt:lpstr>Arial Tur</vt:lpstr>
      <vt:lpstr>Times New Roman Tur</vt:lpstr>
      <vt:lpstr>Tahoma</vt:lpstr>
      <vt:lpstr>Marigold</vt:lpstr>
      <vt:lpstr>Comic Sans MS</vt:lpstr>
      <vt:lpstr>Ekip Çalışması</vt:lpstr>
      <vt:lpstr>Clip</vt:lpstr>
      <vt:lpstr>EL HİJYENİ</vt:lpstr>
      <vt:lpstr>EL HİJYENİ</vt:lpstr>
      <vt:lpstr>EL HİJYENİ</vt:lpstr>
      <vt:lpstr>El yıkama prosedürü </vt:lpstr>
      <vt:lpstr>Avrupa EN 1500 El Yıkama Prosedürü</vt:lpstr>
      <vt:lpstr>El yıkama ve El Antiseptiklerini Kullanma Endikasyonları </vt:lpstr>
      <vt:lpstr>Slayt 7</vt:lpstr>
      <vt:lpstr>Slayt 8</vt:lpstr>
      <vt:lpstr>Slayt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cp:lastPrinted>1601-01-01T00:00:00Z</cp:lastPrinted>
  <dcterms:created xsi:type="dcterms:W3CDTF">1601-01-01T00:00:00Z</dcterms:created>
  <dcterms:modified xsi:type="dcterms:W3CDTF">2020-09-10T21:22:01Z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